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1D5EF-771F-4C75-A889-E8D3A7C1A317}" v="57" dt="2020-11-07T14:42:32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07.11.2020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67BFB1D-6FE4-496C-B92A-50F7AA92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6" y="-4001"/>
            <a:ext cx="12196414" cy="68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B5D24BE-C402-416E-B4CD-8D8224DB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8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F9A9F2-7285-4F28-B983-4E9A5348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2"/>
            <a:ext cx="12196416" cy="68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A626C23-9ACE-42EC-9C5B-BAB987B2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0714A48F-3212-4DB2-8766-8AC77E2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207460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4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F72AB0-FAC9-4451-B966-FF878CE8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0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F724CF1-DF3D-4229-A436-23BD90CD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F495FBE-C8B7-4D6B-998F-7F41923F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CC93692-BED4-4B86-A4E8-63D32ADA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3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D3358E-2200-4507-91B4-34EB18E6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D4EF02-F7F0-4762-9CAC-F619D3BA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262677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7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53</cp:revision>
  <dcterms:created xsi:type="dcterms:W3CDTF">2020-11-07T14:33:46Z</dcterms:created>
  <dcterms:modified xsi:type="dcterms:W3CDTF">2020-11-07T14:50:44Z</dcterms:modified>
</cp:coreProperties>
</file>